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53A144E-EC33-4A36-9426-6730CDE7F6F2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AB65ED-C259-4057-81EE-B69B93560B0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титани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031" r="7031"/>
          <a:stretch>
            <a:fillRect/>
          </a:stretch>
        </p:blipFill>
        <p:spPr>
          <a:xfrm>
            <a:off x="1428728" y="500042"/>
            <a:ext cx="6391292" cy="36576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1000" y="4993760"/>
            <a:ext cx="8548718" cy="522288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events of this film take place on a board of a plane which has crushed a helicopter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This man is doing an operation.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Рисунок 4" descr="кавк.пл.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3078" y="1554163"/>
            <a:ext cx="5990244" cy="45259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5532438"/>
            <a:ext cx="8262938" cy="76835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857364"/>
            <a:ext cx="3008313" cy="355283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comedy is about 2 men who has been working together solving the crimes.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шерлок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8992" y="785794"/>
            <a:ext cx="5286412" cy="4643470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у,_погоди!_(выпуск_19)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515" b="1515"/>
          <a:stretch>
            <a:fillRect/>
          </a:stretch>
        </p:blipFill>
        <p:spPr>
          <a:xfrm>
            <a:off x="2357422" y="616634"/>
            <a:ext cx="4929222" cy="3657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4929198"/>
            <a:ext cx="8048652" cy="137237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is a science fiction film about wildlife of the Wolf and the Hare.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1434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is the film, the hero of which has become the governor of California.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терминатор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1866900"/>
            <a:ext cx="4191000" cy="4191000"/>
          </a:xfrm>
        </p:spPr>
      </p:pic>
      <p:pic>
        <p:nvPicPr>
          <p:cNvPr id="6" name="Содержимое 5" descr="терм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86314" y="1857364"/>
            <a:ext cx="4143404" cy="4143403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man is speaking about politics.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риллиантовая ру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500174"/>
            <a:ext cx="7429552" cy="4786346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357298"/>
            <a:ext cx="3008313" cy="405290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plot of this film is about people which were looking for some very important documents in one of 12  chairs.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2 стулье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14744" y="571480"/>
            <a:ext cx="5143536" cy="4857784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дин дома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3636" b="13636"/>
          <a:stretch>
            <a:fillRect/>
          </a:stretch>
        </p:blipFill>
        <p:spPr>
          <a:xfrm>
            <a:off x="1214414" y="428604"/>
            <a:ext cx="6962796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8405842" cy="76835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script of this film is about a boy who was left at home alone and 2 men wanted to help him.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</TotalTime>
  <Words>118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The events of this film take place on a board of a plane which has crushed a helicopter.</vt:lpstr>
      <vt:lpstr> This man is doing an operation. </vt:lpstr>
      <vt:lpstr> </vt:lpstr>
      <vt:lpstr> </vt:lpstr>
      <vt:lpstr>This is the film, the hero of which has become the governor of California.</vt:lpstr>
      <vt:lpstr>The man is speaking about politics.</vt:lpstr>
      <vt:lpstr> </vt:lpstr>
      <vt:lpstr>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2013-02-17T09:29:49Z</dcterms:created>
  <dcterms:modified xsi:type="dcterms:W3CDTF">2013-02-17T10:15:19Z</dcterms:modified>
</cp:coreProperties>
</file>