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61" r:id="rId5"/>
    <p:sldId id="263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99CCFF"/>
    <a:srgbClr val="6600FF"/>
    <a:srgbClr val="FF9999"/>
    <a:srgbClr val="FF9966"/>
    <a:srgbClr val="996600"/>
    <a:srgbClr val="9999FF"/>
    <a:srgbClr val="9933FF"/>
    <a:srgbClr val="CC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4284130-6388-4426-91AD-B5FE46D20169}" type="datetimeFigureOut">
              <a:rPr lang="ru-RU"/>
              <a:pPr>
                <a:defRPr/>
              </a:pPr>
              <a:t>17.02.2013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0A7E7E2-197E-4A99-96FE-561E79290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8CB071-01CA-4720-B041-9ED15668525B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25EAD3-2132-4710-9A88-83B4CAF546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382833-F505-4303-BDDA-6D57BDEADD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AA9663-EC31-4C9A-A5B2-B87065E850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603F95-D62B-4478-825D-EF77757E25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4CCE507E-5D2B-44A0-82CE-8080C14C3A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18E88D-261A-4789-98B9-EEC39FEC0A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52BEA2-606F-45BD-9AB1-8BDE49D375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4DA0F8-F069-482B-A154-904055AF7E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A5D348-1456-4B9F-B760-1DF7D83894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A15556-FACB-4BB6-94E8-CDFAA74C39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44D66B-D291-41C3-8442-24C48EAA28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9DBDA62F-9B38-4215-A57E-FDFA5CE119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038600"/>
            <a:ext cx="6400800" cy="2209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                 </a:t>
            </a:r>
            <a:endParaRPr lang="ru-RU" i="1" dirty="0" smtClean="0">
              <a:solidFill>
                <a:srgbClr val="800080"/>
              </a:solidFill>
            </a:endParaRPr>
          </a:p>
        </p:txBody>
      </p:sp>
      <p:sp>
        <p:nvSpPr>
          <p:cNvPr id="2051" name="WordArt 6"/>
          <p:cNvSpPr>
            <a:spLocks noChangeArrowheads="1" noChangeShapeType="1" noTextEdit="1"/>
          </p:cNvSpPr>
          <p:nvPr/>
        </p:nvSpPr>
        <p:spPr bwMode="auto">
          <a:xfrm>
            <a:off x="1714480" y="1000108"/>
            <a:ext cx="5715040" cy="385765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What Do You Know </a:t>
            </a:r>
          </a:p>
          <a:p>
            <a:pPr algn="ctr"/>
            <a:r>
              <a:rPr lang="en-US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About </a:t>
            </a:r>
            <a:r>
              <a:rPr lang="en-US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the Film Cast?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advTm="358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build="p"/>
      <p:bldP spid="20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+mn-lt"/>
              </a:rPr>
              <a:t>You tell the actors what to do, so you are:</a:t>
            </a:r>
            <a:br>
              <a:rPr lang="en-US" sz="2800" dirty="0" smtClean="0">
                <a:solidFill>
                  <a:schemeClr val="bg1"/>
                </a:solidFill>
                <a:latin typeface="+mn-lt"/>
              </a:rPr>
            </a:br>
            <a:r>
              <a:rPr lang="en-US" sz="2800" dirty="0" smtClean="0">
                <a:solidFill>
                  <a:schemeClr val="bg1"/>
                </a:solidFill>
                <a:latin typeface="+mn-lt"/>
              </a:rPr>
              <a:t>a) director     b) producer    c) cameraman</a:t>
            </a:r>
            <a:endParaRPr lang="ru-RU" sz="2800" dirty="0">
              <a:latin typeface="+mn-lt"/>
            </a:endParaRPr>
          </a:p>
        </p:txBody>
      </p:sp>
      <p:pic>
        <p:nvPicPr>
          <p:cNvPr id="5" name="Содержимое 5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1643050"/>
            <a:ext cx="7643866" cy="4714907"/>
          </a:xfrm>
        </p:spPr>
      </p:pic>
    </p:spTree>
  </p:cSld>
  <p:clrMapOvr>
    <a:masterClrMapping/>
  </p:clrMapOvr>
  <p:transition spd="slow" advTm="13245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00" dirty="0" smtClean="0">
                <a:solidFill>
                  <a:schemeClr val="bg1"/>
                </a:solidFill>
                <a:latin typeface="Book Antiqua" pitchFamily="18" charset="0"/>
              </a:rPr>
              <a:t>Your uncle is financing the film. What is he called? </a:t>
            </a:r>
            <a:r>
              <a:rPr lang="en-US" sz="2800" dirty="0" smtClean="0">
                <a:solidFill>
                  <a:schemeClr val="bg1"/>
                </a:solidFill>
                <a:latin typeface="Book Antiqua" pitchFamily="18" charset="0"/>
              </a:rPr>
              <a:t>a) director   b) producer   c) bank manager</a:t>
            </a:r>
            <a:endParaRPr lang="ru-RU" sz="2800" dirty="0"/>
          </a:p>
        </p:txBody>
      </p:sp>
      <p:pic>
        <p:nvPicPr>
          <p:cNvPr id="5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785926"/>
            <a:ext cx="7715304" cy="4572032"/>
          </a:xfrm>
        </p:spPr>
      </p:pic>
    </p:spTree>
  </p:cSld>
  <p:clrMapOvr>
    <a:masterClrMapping/>
  </p:clrMapOvr>
  <p:transition spd="med" advTm="15273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ook Antiqua" pitchFamily="18" charset="0"/>
              </a:rPr>
              <a:t>Your sister created the story and wrote the actor’s words. She is:</a:t>
            </a:r>
            <a:br>
              <a:rPr lang="en-US" sz="2800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ok Antiqua" pitchFamily="18" charset="0"/>
              </a:rPr>
              <a:t>a) scriptwriter    b) editor   c) playwright</a:t>
            </a:r>
            <a:endParaRPr lang="ru-RU" sz="2800" dirty="0"/>
          </a:p>
        </p:txBody>
      </p:sp>
      <p:pic>
        <p:nvPicPr>
          <p:cNvPr id="8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00100" y="1714488"/>
            <a:ext cx="7358114" cy="4572032"/>
          </a:xfrm>
        </p:spPr>
      </p:pic>
    </p:spTree>
  </p:cSld>
  <p:clrMapOvr>
    <a:masterClrMapping/>
  </p:clrMapOvr>
  <p:transition spd="med" advTm="11622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ook Antiqua" pitchFamily="18" charset="0"/>
              </a:rPr>
              <a:t>The person who puts all the different parts of the film together is called: </a:t>
            </a:r>
            <a:br>
              <a:rPr lang="en-US" sz="2800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ok Antiqua" pitchFamily="18" charset="0"/>
              </a:rPr>
              <a:t>a) cameraman     b) editor    c) </a:t>
            </a:r>
            <a:r>
              <a:rPr lang="en-US" sz="2800" dirty="0" err="1" smtClean="0">
                <a:solidFill>
                  <a:schemeClr val="bg1"/>
                </a:solidFill>
                <a:latin typeface="Book Antiqua" pitchFamily="18" charset="0"/>
              </a:rPr>
              <a:t>scriptwrighter</a:t>
            </a:r>
            <a:endParaRPr lang="ru-RU" sz="2800" dirty="0"/>
          </a:p>
        </p:txBody>
      </p:sp>
      <p:pic>
        <p:nvPicPr>
          <p:cNvPr id="8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857364"/>
            <a:ext cx="7215238" cy="4429156"/>
          </a:xfrm>
        </p:spPr>
      </p:pic>
    </p:spTree>
  </p:cSld>
  <p:clrMapOvr>
    <a:masterClrMapping/>
  </p:clrMapOvr>
  <p:transition spd="slow" advTm="10483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70</TotalTime>
  <Words>74</Words>
  <Application>Microsoft PowerPoint</Application>
  <PresentationFormat>Экран (4:3)</PresentationFormat>
  <Paragraphs>8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Слайд 1</vt:lpstr>
      <vt:lpstr>You tell the actors what to do, so you are: a) director     b) producer    c) cameraman</vt:lpstr>
      <vt:lpstr>Your uncle is financing the film. What is he called? a) director   b) producer   c) bank manager</vt:lpstr>
      <vt:lpstr>Your sister created the story and wrote the actor’s words. She is: a) scriptwriter    b) editor   c) playwright</vt:lpstr>
      <vt:lpstr>The person who puts all the different parts of the film together is called:  a) cameraman     b) editor    c) scriptwrighter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10</cp:revision>
  <cp:lastPrinted>1601-01-01T00:00:00Z</cp:lastPrinted>
  <dcterms:created xsi:type="dcterms:W3CDTF">2013-02-14T14:49:05Z</dcterms:created>
  <dcterms:modified xsi:type="dcterms:W3CDTF">2013-02-17T10:18:10Z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